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66" r:id="rId7"/>
    <p:sldId id="268" r:id="rId8"/>
    <p:sldId id="269" r:id="rId9"/>
    <p:sldId id="271" r:id="rId10"/>
    <p:sldId id="272" r:id="rId11"/>
    <p:sldId id="273" r:id="rId12"/>
    <p:sldId id="274"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showGuides="1">
      <p:cViewPr varScale="1">
        <p:scale>
          <a:sx n="74" d="100"/>
          <a:sy n="74" d="100"/>
        </p:scale>
        <p:origin x="516"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4/15/2018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4/15/2018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4/15/2018</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4/15/2018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4/15/2018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4/15/2018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4/15/2018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4/15/2018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4/15/2018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4/15/2018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4/15/2018</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smtClean="0"/>
              <a:t>H.E.R.O. Program </a:t>
            </a:r>
            <a:endParaRPr lang="en-US" dirty="0"/>
          </a:p>
        </p:txBody>
      </p:sp>
      <p:sp>
        <p:nvSpPr>
          <p:cNvPr id="7" name="Subtitle 6"/>
          <p:cNvSpPr>
            <a:spLocks noGrp="1"/>
          </p:cNvSpPr>
          <p:nvPr>
            <p:ph type="subTitle" idx="1"/>
          </p:nvPr>
        </p:nvSpPr>
        <p:spPr/>
        <p:txBody>
          <a:bodyPr/>
          <a:lstStyle/>
          <a:p>
            <a:r>
              <a:rPr lang="en-US" dirty="0" smtClean="0"/>
              <a:t>Safe Kids Inc.</a:t>
            </a:r>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 A H.E.R.O.?</a:t>
            </a:r>
            <a:endParaRPr lang="en-US" dirty="0"/>
          </a:p>
        </p:txBody>
      </p:sp>
      <p:sp>
        <p:nvSpPr>
          <p:cNvPr id="3" name="Content Placeholder 2"/>
          <p:cNvSpPr>
            <a:spLocks noGrp="1"/>
          </p:cNvSpPr>
          <p:nvPr>
            <p:ph idx="1"/>
          </p:nvPr>
        </p:nvSpPr>
        <p:spPr/>
        <p:txBody>
          <a:bodyPr/>
          <a:lstStyle/>
          <a:p>
            <a:r>
              <a:rPr lang="en-US" smtClean="0"/>
              <a:t>Builds Confidence in Students</a:t>
            </a:r>
            <a:endParaRPr lang="en-US" dirty="0" smtClean="0"/>
          </a:p>
          <a:p>
            <a:r>
              <a:rPr lang="en-US" dirty="0" smtClean="0"/>
              <a:t>Empowers Educators</a:t>
            </a:r>
          </a:p>
          <a:p>
            <a:r>
              <a:rPr lang="en-US" dirty="0" smtClean="0"/>
              <a:t>Increases Survivability</a:t>
            </a:r>
          </a:p>
          <a:p>
            <a:r>
              <a:rPr lang="en-US" dirty="0" smtClean="0"/>
              <a:t>Builds Relationships with Law Enforcement</a:t>
            </a:r>
          </a:p>
          <a:p>
            <a:r>
              <a:rPr lang="en-US" dirty="0" smtClean="0"/>
              <a:t>Provides Safety Designation</a:t>
            </a:r>
          </a:p>
          <a:p>
            <a:r>
              <a:rPr lang="en-US" dirty="0" smtClean="0"/>
              <a:t>Assures Parents</a:t>
            </a:r>
            <a:endParaRPr lang="en-US" dirty="0"/>
          </a:p>
        </p:txBody>
      </p:sp>
    </p:spTree>
    <p:extLst>
      <p:ext uri="{BB962C8B-B14F-4D97-AF65-F5344CB8AC3E}">
        <p14:creationId xmlns:p14="http://schemas.microsoft.com/office/powerpoint/2010/main" val="115862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is the H.E.R.O. Program </a:t>
            </a:r>
            <a:endParaRPr lang="en-US" dirty="0"/>
          </a:p>
        </p:txBody>
      </p:sp>
      <p:sp>
        <p:nvSpPr>
          <p:cNvPr id="14" name="Content Placeholder 13"/>
          <p:cNvSpPr>
            <a:spLocks noGrp="1"/>
          </p:cNvSpPr>
          <p:nvPr>
            <p:ph idx="1"/>
          </p:nvPr>
        </p:nvSpPr>
        <p:spPr/>
        <p:txBody>
          <a:bodyPr/>
          <a:lstStyle/>
          <a:p>
            <a:r>
              <a:rPr lang="en-US" dirty="0" smtClean="0"/>
              <a:t>The H.E.R.O. Program is: simple, Researched Based, and comprehensive.</a:t>
            </a:r>
          </a:p>
          <a:p>
            <a:r>
              <a:rPr lang="en-US" dirty="0" smtClean="0"/>
              <a:t>The program provides the tools needed to teach students how to be as safe as possible even in the event of an active shooting or violent event:</a:t>
            </a:r>
          </a:p>
          <a:p>
            <a:r>
              <a:rPr lang="en-US" dirty="0" smtClean="0"/>
              <a:t>Teacher curriculum with interactive, non-threatening lesson plans</a:t>
            </a:r>
          </a:p>
          <a:p>
            <a:r>
              <a:rPr lang="en-US" dirty="0" smtClean="0"/>
              <a:t>Learning resources for home and school</a:t>
            </a:r>
          </a:p>
          <a:p>
            <a:r>
              <a:rPr lang="en-US" dirty="0" smtClean="0"/>
              <a:t>Online teacher education employing the best-practices of safety science.</a:t>
            </a:r>
          </a:p>
          <a:p>
            <a:r>
              <a:rPr lang="en-US" dirty="0" smtClean="0"/>
              <a:t>Safe Kids H.E.R.O. School designation</a:t>
            </a:r>
          </a:p>
          <a:p>
            <a:r>
              <a:rPr lang="en-US" dirty="0" smtClean="0"/>
              <a:t>Access to library of field studies and publications. </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 Program for Educators</a:t>
            </a:r>
            <a:endParaRPr lang="en-US" dirty="0"/>
          </a:p>
        </p:txBody>
      </p:sp>
      <p:sp>
        <p:nvSpPr>
          <p:cNvPr id="4" name="Text Placeholder 3"/>
          <p:cNvSpPr>
            <a:spLocks noGrp="1"/>
          </p:cNvSpPr>
          <p:nvPr>
            <p:ph type="body" sz="half" idx="2"/>
          </p:nvPr>
        </p:nvSpPr>
        <p:spPr/>
        <p:txBody>
          <a:bodyPr/>
          <a:lstStyle/>
          <a:p>
            <a:r>
              <a:rPr lang="en-US" dirty="0" smtClean="0"/>
              <a:t>The H.E.R.O. Program blends the sciences of protection and education. Based on best-practices, the instructional methodology includes journals, compare-contrast, narrative, application, and problem solving. Common Core Standards and 21</a:t>
            </a:r>
            <a:r>
              <a:rPr lang="en-US" baseline="30000" dirty="0" smtClean="0"/>
              <a:t>st</a:t>
            </a:r>
            <a:r>
              <a:rPr lang="en-US" dirty="0" smtClean="0"/>
              <a:t> century critical thinking concepts are incorporated in a multidisciplinary/cross curricular design, making the curriculum adaptable for any classroom environment. </a:t>
            </a:r>
            <a:endParaRPr lang="en-US" dirty="0"/>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be a H.E.R.O.?</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The H.E.R.O. Program is designed to teach students how to respond to life-threatening events with simple, easy-to-remember and effective strategies. The H.E.R.O. Program gives students the confidence to respond to any kind of danger, whether in school or at home. The H.E.R.O. Program teaches students to overcome situations by empowering them and instilling confidence in their own decision-making abilities. </a:t>
            </a:r>
            <a:endParaRPr lang="en-US" dirty="0"/>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HIDE – ESCAPE – RUN - OVERCOME</a:t>
            </a:r>
            <a:endParaRPr lang="en-US" dirty="0"/>
          </a:p>
        </p:txBody>
      </p:sp>
      <p:sp>
        <p:nvSpPr>
          <p:cNvPr id="3" name="Content Placeholder 2"/>
          <p:cNvSpPr>
            <a:spLocks noGrp="1"/>
          </p:cNvSpPr>
          <p:nvPr>
            <p:ph idx="1"/>
          </p:nvPr>
        </p:nvSpPr>
        <p:spPr/>
        <p:txBody>
          <a:bodyPr/>
          <a:lstStyle/>
          <a:p>
            <a:r>
              <a:rPr lang="en-US" dirty="0" smtClean="0"/>
              <a:t>Students and teachers are taught to HIDE from intruders and barricade their classroom. </a:t>
            </a:r>
          </a:p>
          <a:p>
            <a:r>
              <a:rPr lang="en-US" dirty="0" smtClean="0"/>
              <a:t>Students and teachers are taught to ESCAPE from their classroom in the event a violent intruder attempts to force their way inside. </a:t>
            </a:r>
          </a:p>
          <a:p>
            <a:r>
              <a:rPr lang="en-US" dirty="0" smtClean="0"/>
              <a:t>Students and teachers are taught to RUN away from a violent intruder. While this may sound simple, many people find themselves frozen during violent intruder events. Something as simple as running from an intruder MUST be learned, discussed, and practiced. </a:t>
            </a:r>
          </a:p>
          <a:p>
            <a:r>
              <a:rPr lang="en-US" dirty="0" smtClean="0"/>
              <a:t>Strategies that teach students to defend themselves only as a LAST RESORT are carefully addressed in the curriculum.</a:t>
            </a:r>
            <a:endParaRPr lang="en-US" dirty="0"/>
          </a:p>
          <a:p>
            <a:pPr marL="0" indent="0">
              <a:buNone/>
            </a:pPr>
            <a:endParaRPr lang="en-US" dirty="0"/>
          </a:p>
        </p:txBody>
      </p:sp>
    </p:spTree>
    <p:extLst>
      <p:ext uri="{BB962C8B-B14F-4D97-AF65-F5344CB8AC3E}">
        <p14:creationId xmlns:p14="http://schemas.microsoft.com/office/powerpoint/2010/main" val="386947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HIDE</a:t>
            </a:r>
            <a:endParaRPr lang="en-US" dirty="0"/>
          </a:p>
        </p:txBody>
      </p:sp>
      <p:sp>
        <p:nvSpPr>
          <p:cNvPr id="3" name="Content Placeholder 2"/>
          <p:cNvSpPr>
            <a:spLocks noGrp="1"/>
          </p:cNvSpPr>
          <p:nvPr>
            <p:ph idx="1"/>
          </p:nvPr>
        </p:nvSpPr>
        <p:spPr/>
        <p:txBody>
          <a:bodyPr/>
          <a:lstStyle/>
          <a:p>
            <a:r>
              <a:rPr lang="en-US" dirty="0" smtClean="0"/>
              <a:t>Yell HIDE – HIDE – HIDE</a:t>
            </a:r>
          </a:p>
          <a:p>
            <a:r>
              <a:rPr lang="en-US" dirty="0" smtClean="0"/>
              <a:t>Lock all doors and windows</a:t>
            </a:r>
          </a:p>
          <a:p>
            <a:r>
              <a:rPr lang="en-US" dirty="0" smtClean="0"/>
              <a:t>Lights off – blinds closed</a:t>
            </a:r>
          </a:p>
          <a:p>
            <a:r>
              <a:rPr lang="en-US" dirty="0" smtClean="0"/>
              <a:t>Barricade – put something in front of the door – think what can you use in your class to barricade – to slow the bad guys down</a:t>
            </a:r>
          </a:p>
          <a:p>
            <a:r>
              <a:rPr lang="en-US" dirty="0" smtClean="0"/>
              <a:t>60% of intruders are known by students and adults</a:t>
            </a:r>
          </a:p>
          <a:p>
            <a:r>
              <a:rPr lang="en-US" dirty="0" smtClean="0"/>
              <a:t>Inside the classroom – don’t be in the slice of pie –the area most likely to be hit by an intruder. Be in the corners – or closest to the door – behind the door – create your own barriers – stack chairs and or desks</a:t>
            </a:r>
          </a:p>
          <a:p>
            <a:endParaRPr lang="en-US" dirty="0"/>
          </a:p>
        </p:txBody>
      </p:sp>
    </p:spTree>
    <p:extLst>
      <p:ext uri="{BB962C8B-B14F-4D97-AF65-F5344CB8AC3E}">
        <p14:creationId xmlns:p14="http://schemas.microsoft.com/office/powerpoint/2010/main" val="398236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ESCAPE</a:t>
            </a:r>
            <a:endParaRPr lang="en-US" dirty="0"/>
          </a:p>
        </p:txBody>
      </p:sp>
      <p:sp>
        <p:nvSpPr>
          <p:cNvPr id="3" name="Content Placeholder 2"/>
          <p:cNvSpPr>
            <a:spLocks noGrp="1"/>
          </p:cNvSpPr>
          <p:nvPr>
            <p:ph idx="1"/>
          </p:nvPr>
        </p:nvSpPr>
        <p:spPr/>
        <p:txBody>
          <a:bodyPr/>
          <a:lstStyle/>
          <a:p>
            <a:r>
              <a:rPr lang="en-US" dirty="0" smtClean="0"/>
              <a:t>Yell ESACPE – ESCAPE - ESCAPE</a:t>
            </a:r>
          </a:p>
          <a:p>
            <a:r>
              <a:rPr lang="en-US" dirty="0" smtClean="0"/>
              <a:t>Escape – know when to leave in a violent event – when danger increases time to leave</a:t>
            </a:r>
          </a:p>
          <a:p>
            <a:r>
              <a:rPr lang="en-US" dirty="0" smtClean="0"/>
              <a:t>In the classroom – know another way to get out – windows – backdoor</a:t>
            </a:r>
          </a:p>
          <a:p>
            <a:r>
              <a:rPr lang="en-US" dirty="0" smtClean="0"/>
              <a:t>Look before you go – move quickly – not together – find a safe place to go </a:t>
            </a:r>
          </a:p>
          <a:p>
            <a:r>
              <a:rPr lang="en-US" dirty="0" smtClean="0"/>
              <a:t>Scatter – intruder has a hard time focusing – create chaos - scatter</a:t>
            </a:r>
          </a:p>
          <a:p>
            <a:endParaRPr lang="en-US" dirty="0"/>
          </a:p>
        </p:txBody>
      </p:sp>
    </p:spTree>
    <p:extLst>
      <p:ext uri="{BB962C8B-B14F-4D97-AF65-F5344CB8AC3E}">
        <p14:creationId xmlns:p14="http://schemas.microsoft.com/office/powerpoint/2010/main" val="305916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a:t>
            </a:r>
            <a:endParaRPr lang="en-US" dirty="0"/>
          </a:p>
        </p:txBody>
      </p:sp>
      <p:sp>
        <p:nvSpPr>
          <p:cNvPr id="3" name="Content Placeholder 2"/>
          <p:cNvSpPr>
            <a:spLocks noGrp="1"/>
          </p:cNvSpPr>
          <p:nvPr>
            <p:ph idx="1"/>
          </p:nvPr>
        </p:nvSpPr>
        <p:spPr/>
        <p:txBody>
          <a:bodyPr/>
          <a:lstStyle/>
          <a:p>
            <a:r>
              <a:rPr lang="en-US" dirty="0" smtClean="0"/>
              <a:t>Yell RUN – RUN – RUN</a:t>
            </a:r>
          </a:p>
          <a:p>
            <a:r>
              <a:rPr lang="en-US" dirty="0" smtClean="0"/>
              <a:t>Run in a different way – not in a straight line </a:t>
            </a:r>
          </a:p>
          <a:p>
            <a:r>
              <a:rPr lang="en-US" dirty="0" smtClean="0"/>
              <a:t>Call 911</a:t>
            </a:r>
          </a:p>
          <a:p>
            <a:r>
              <a:rPr lang="en-US" dirty="0" smtClean="0"/>
              <a:t>Hide – run again if necessary</a:t>
            </a:r>
            <a:endParaRPr lang="en-US" dirty="0"/>
          </a:p>
        </p:txBody>
      </p:sp>
    </p:spTree>
    <p:extLst>
      <p:ext uri="{BB962C8B-B14F-4D97-AF65-F5344CB8AC3E}">
        <p14:creationId xmlns:p14="http://schemas.microsoft.com/office/powerpoint/2010/main" val="11165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OVERCOME</a:t>
            </a:r>
            <a:endParaRPr lang="en-US" dirty="0"/>
          </a:p>
        </p:txBody>
      </p:sp>
      <p:sp>
        <p:nvSpPr>
          <p:cNvPr id="3" name="Content Placeholder 2"/>
          <p:cNvSpPr>
            <a:spLocks noGrp="1"/>
          </p:cNvSpPr>
          <p:nvPr>
            <p:ph idx="1"/>
          </p:nvPr>
        </p:nvSpPr>
        <p:spPr/>
        <p:txBody>
          <a:bodyPr/>
          <a:lstStyle/>
          <a:p>
            <a:r>
              <a:rPr lang="en-US" dirty="0" smtClean="0"/>
              <a:t>Yell OVERCOME – OVERCOME – OVERCOME</a:t>
            </a:r>
          </a:p>
          <a:p>
            <a:r>
              <a:rPr lang="en-US" dirty="0" smtClean="0"/>
              <a:t>Last chance presented with danger – must do something – follow flight response</a:t>
            </a:r>
          </a:p>
          <a:p>
            <a:r>
              <a:rPr lang="en-US" dirty="0" smtClean="0"/>
              <a:t>Throw things to repel the intruder</a:t>
            </a:r>
          </a:p>
          <a:p>
            <a:r>
              <a:rPr lang="en-US" dirty="0" smtClean="0"/>
              <a:t>What do we have in our classrooms that can be used: backpacks, staples, pencils/pens, fire extinguisher </a:t>
            </a:r>
          </a:p>
          <a:p>
            <a:r>
              <a:rPr lang="en-US" dirty="0" smtClean="0"/>
              <a:t>We are the real heroes until police arrive </a:t>
            </a:r>
          </a:p>
          <a:p>
            <a:endParaRPr lang="en-US" dirty="0"/>
          </a:p>
        </p:txBody>
      </p:sp>
    </p:spTree>
    <p:extLst>
      <p:ext uri="{BB962C8B-B14F-4D97-AF65-F5344CB8AC3E}">
        <p14:creationId xmlns:p14="http://schemas.microsoft.com/office/powerpoint/2010/main" val="327657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www.w3.org/XML/1998/namespace"/>
    <ds:schemaRef ds:uri="http://purl.org/dc/elements/1.1/"/>
    <ds:schemaRef ds:uri="http://schemas.microsoft.com/office/2006/documentManagement/types"/>
    <ds:schemaRef ds:uri="http://schemas.openxmlformats.org/package/2006/metadata/core-properties"/>
    <ds:schemaRef ds:uri="4873beb7-5857-4685-be1f-d57550cc96cc"/>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82</TotalTime>
  <Words>643</Words>
  <Application>Microsoft Office PowerPoint</Application>
  <PresentationFormat>Widescreen</PresentationFormat>
  <Paragraphs>53</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Euphemia</vt:lpstr>
      <vt:lpstr>Plantagenet Cherokee</vt:lpstr>
      <vt:lpstr>Wingdings</vt:lpstr>
      <vt:lpstr>Academic Literature 16x9</vt:lpstr>
      <vt:lpstr>H.E.R.O. Program </vt:lpstr>
      <vt:lpstr>What is the H.E.R.O. Program </vt:lpstr>
      <vt:lpstr>H.E.R.O. Program for Educators</vt:lpstr>
      <vt:lpstr>Why be a H.E.R.O.?</vt:lpstr>
      <vt:lpstr>HIDE – ESCAPE – RUN - OVERCOME</vt:lpstr>
      <vt:lpstr>HIDE</vt:lpstr>
      <vt:lpstr>ESCAPE</vt:lpstr>
      <vt:lpstr>RUN</vt:lpstr>
      <vt:lpstr>OVERCOME</vt:lpstr>
      <vt:lpstr>Why Be A H.E.R.O.?</vt:lpstr>
    </vt:vector>
  </TitlesOfParts>
  <Company>Palm Springs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 Program</dc:title>
  <dc:creator>DeMarco, Joddi (jdemarco@psusd.us)</dc:creator>
  <cp:lastModifiedBy>DeMarco, Joddi (jdemarco@psusd.us)</cp:lastModifiedBy>
  <cp:revision>18</cp:revision>
  <dcterms:created xsi:type="dcterms:W3CDTF">2018-04-15T02:27:16Z</dcterms:created>
  <dcterms:modified xsi:type="dcterms:W3CDTF">2018-04-15T17:30:44Z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